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1229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5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28"/>
  </p:normalViewPr>
  <p:slideViewPr>
    <p:cSldViewPr snapToGrid="0">
      <p:cViewPr varScale="1">
        <p:scale>
          <a:sx n="74" d="100"/>
          <a:sy n="74" d="100"/>
        </p:scale>
        <p:origin x="17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8FD14-F0E9-FCC9-6261-60B403B5A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1F33A7-A2F1-8FE8-96D0-33C1175FF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69596B-4FB9-0505-4F25-F0E3480C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C79D3-86FE-6C7E-C40A-27A2C96E6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CCC10A-982A-2FC0-D953-0677E3866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12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9EE54-8F56-4743-34A7-48E8204B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F2F598-E7D2-07E3-A0EA-88BB007AD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67BDA9-7EA1-3460-76B1-0FF745572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4B2D3-C1D9-A023-52C9-D35B65C95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8781F8-F2A0-DE89-A636-7DD8E044E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59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6A80D3-4167-5C87-1E3E-2B31DC91A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07C9C4-A308-CDAB-5976-FB4F375BB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51A1DB-6EC9-BFA3-B5AE-F5394E8B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27A434-88CC-D749-6726-2DA372A71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7D8453-E4A5-CC38-0925-D94C8F441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37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rmal Cover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Donna\Pictures\Scaffoldingmagic logo 4.jpg">
            <a:extLst>
              <a:ext uri="{FF2B5EF4-FFF2-40B4-BE49-F238E27FC236}">
                <a16:creationId xmlns:a16="http://schemas.microsoft.com/office/drawing/2014/main" id="{E4C6158D-F242-5528-E50B-9FAA5C7322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762505" y="2762503"/>
            <a:ext cx="6858001" cy="13329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3104269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A22D6-E401-8E2C-6C68-FB745D8B7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48226A-9123-E88F-3420-6EDF1458A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338A81-2704-444D-96DE-28F77D2B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921C13-5B6B-4EF1-1AF6-9E677B0DF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6A53ED-EC49-0A0B-D800-9AAC535E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2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64D56-26E1-1CC4-7C79-13417C5A1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280347-0D0A-85DC-AF02-947667477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174326-46EC-5685-D717-A5A3BC3A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927AE3-0E83-CC21-DDD7-2483B392C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811EBE-5DC7-838A-C1CE-D1D31F52C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19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8BB317-814D-F4BA-A1A6-6F69C6F63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AF72E2-CBB7-6F1B-525B-FCC7DECABA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6604BC-E8D4-70EA-A625-EFE06EF27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48B55E-6019-CCCD-3DD7-6870796EA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CC2134-77E2-323B-9CD7-8AE7F732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510E3-331F-9A95-58F2-07EE7524A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183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18C3C0-0159-37AC-02BD-439EC8E9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DC3D29-EFDF-25F1-8E34-52CC49EB8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524699-40E4-1FD8-E201-2CE319338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F111B2-BDAD-8107-9A93-67B24D1B74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B3B965-E113-DA5B-26D6-B2F780318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F88212-71D4-E4AE-2D6C-C2C48CAE4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37E0536-0BFB-ED92-CF20-316776F49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0EFAD08-08E4-CCFD-99F2-45DBE5C3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4576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C595B-7271-270C-B659-B3A0DAF37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BF5A62-6E86-4C33-08A7-9CE32215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EC3BB6-B6BB-4BBE-B3AA-2681BDD6A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7648EBF-BCAB-5290-DD93-6D00E0B4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15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E4E7AA-9A0E-ABD9-E02B-942D13F8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E9E3572-374D-9D63-CE55-B811248AA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CF40B9-992D-2C19-2EAE-252962B42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26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91F24-FFEE-EA75-E3F1-90CB656A0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D50F90-3739-7603-94E3-4B2296C9E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0F766B-79F6-4FD5-877C-0E993C23C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77E9CB-23EE-02E2-8362-F39D1B59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8AB41A-5838-ADF1-F6D9-CD0C727E5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5364F7-5AD4-8E86-6B11-DE4A3A2CC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87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0A165-C9AF-8BFB-AD81-1812C0F73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58DEC5-D4B5-8B91-7AD2-E9FE7FCD1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FD4AAB-07D5-53BB-8BE7-201015882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48939A-6E52-CD03-C7DA-618A37C61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2F95D3-67E7-D997-FC8D-CA30F79E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4F01F-CA20-DFDB-E136-335E926F6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20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426144A-E4D6-FF31-FDF5-4EDEFF92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0B828B-3236-C30E-988F-5193C3791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7F3C96-E74B-3D18-928C-F7A3AB5313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6D0A5-416C-C94C-94E2-3208C7DC8281}" type="datetimeFigureOut">
              <a:rPr lang="es-ES" smtClean="0"/>
              <a:t>3/4/23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4B1FC6-3935-C483-EBB4-DD9144EDB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AD8B08-848E-E28C-A6DC-B6EE68888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045DB-B32C-8046-99B7-4D3F343AC5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312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>
            <a:extLst>
              <a:ext uri="{FF2B5EF4-FFF2-40B4-BE49-F238E27FC236}">
                <a16:creationId xmlns:a16="http://schemas.microsoft.com/office/drawing/2014/main" id="{C4D48D62-4973-49F7-53C1-D87AF50E9E8B}"/>
              </a:ext>
            </a:extLst>
          </p:cNvPr>
          <p:cNvSpPr txBox="1"/>
          <p:nvPr/>
        </p:nvSpPr>
        <p:spPr>
          <a:xfrm>
            <a:off x="2072147" y="674400"/>
            <a:ext cx="9119189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3200" b="1" i="1" dirty="0" err="1">
                <a:solidFill>
                  <a:srgbClr val="FF0000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Giving</a:t>
            </a:r>
            <a:r>
              <a:rPr lang="es-ES" sz="3200" b="1" i="1" dirty="0">
                <a:solidFill>
                  <a:srgbClr val="FF0000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ES" sz="3200" b="1" i="1" dirty="0" err="1">
                <a:solidFill>
                  <a:srgbClr val="FF0000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respectful</a:t>
            </a:r>
            <a:r>
              <a:rPr lang="es-ES" sz="3200" b="1" i="1" dirty="0">
                <a:solidFill>
                  <a:srgbClr val="FF0000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ES" sz="3200" b="1" i="1" dirty="0" err="1">
                <a:solidFill>
                  <a:srgbClr val="FF0000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feedback</a:t>
            </a:r>
            <a:r>
              <a:rPr lang="es-ES" sz="3200" b="1" i="1" dirty="0">
                <a:solidFill>
                  <a:srgbClr val="FF0000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algn="ctr">
              <a:defRPr/>
            </a:pPr>
            <a:endParaRPr lang="es-ES" sz="2800" dirty="0">
              <a:solidFill>
                <a:srgbClr val="FF0000"/>
              </a:solidFill>
              <a:latin typeface="Century Gothic" panose="020B0502020202020204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defRPr/>
            </a:pPr>
            <a:endParaRPr lang="es-ES" sz="28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defRPr/>
            </a:pPr>
            <a:r>
              <a:rPr lang="es-ES" sz="4800" b="1" dirty="0">
                <a:solidFill>
                  <a:srgbClr val="7030A0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Be </a:t>
            </a:r>
            <a:r>
              <a:rPr lang="es-ES" sz="4800" b="1" dirty="0" err="1">
                <a:solidFill>
                  <a:srgbClr val="7030A0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kind</a:t>
            </a:r>
            <a:endParaRPr lang="es-ES" sz="4800" b="1" dirty="0">
              <a:solidFill>
                <a:srgbClr val="7030A0"/>
              </a:solidFill>
              <a:latin typeface="Century Gothic" panose="020B0502020202020204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defRPr/>
            </a:pPr>
            <a:r>
              <a:rPr lang="es-ES" sz="4800" b="1" dirty="0">
                <a:solidFill>
                  <a:srgbClr val="189C5A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Be </a:t>
            </a:r>
            <a:r>
              <a:rPr lang="es-ES" sz="4800" b="1" dirty="0" err="1">
                <a:solidFill>
                  <a:srgbClr val="189C5A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helpful</a:t>
            </a:r>
            <a:endParaRPr lang="es-ES" sz="4800" b="1" dirty="0">
              <a:solidFill>
                <a:srgbClr val="189C5A"/>
              </a:solidFill>
              <a:latin typeface="Century Gothic" panose="020B0502020202020204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defRPr/>
            </a:pPr>
            <a:r>
              <a:rPr lang="es-ES" sz="4800" b="1" dirty="0">
                <a:solidFill>
                  <a:srgbClr val="FF6527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Be </a:t>
            </a:r>
            <a:r>
              <a:rPr lang="es-ES" sz="4800" b="1" dirty="0" err="1">
                <a:solidFill>
                  <a:srgbClr val="FF6527"/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specific</a:t>
            </a:r>
            <a:endParaRPr lang="es-ES" sz="4800" b="1" dirty="0">
              <a:solidFill>
                <a:srgbClr val="FF6527"/>
              </a:solidFill>
              <a:latin typeface="Century Gothic" panose="020B0502020202020204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defRPr/>
            </a:pPr>
            <a:endParaRPr lang="es-ES" sz="4400" b="1" dirty="0">
              <a:solidFill>
                <a:srgbClr val="FF6527"/>
              </a:solidFill>
              <a:latin typeface="Century Gothic" panose="020B0502020202020204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defRPr/>
            </a:pPr>
            <a:r>
              <a:rPr lang="es-ES" sz="4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Talk</a:t>
            </a: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ES" sz="4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about</a:t>
            </a: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ES" sz="4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ES" sz="4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work</a:t>
            </a: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 and </a:t>
            </a:r>
            <a:r>
              <a:rPr lang="es-ES" sz="4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not</a:t>
            </a: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ES" sz="4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ES" sz="4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person</a:t>
            </a: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es-ES" sz="4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group</a:t>
            </a:r>
            <a:endParaRPr lang="es-ES" sz="4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53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Macintosh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Jordi Edgar Tordera Juan</dc:creator>
  <cp:lastModifiedBy>Jordi Edgar Tordera Juan</cp:lastModifiedBy>
  <cp:revision>1</cp:revision>
  <dcterms:created xsi:type="dcterms:W3CDTF">2023-04-03T05:23:07Z</dcterms:created>
  <dcterms:modified xsi:type="dcterms:W3CDTF">2023-04-03T05:27:38Z</dcterms:modified>
</cp:coreProperties>
</file>